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9" r:id="rId2"/>
    <p:sldId id="257" r:id="rId3"/>
    <p:sldId id="258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0DB6"/>
    <a:srgbClr val="FF9933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86E926-E184-40D6-A062-1AD95DAF4AA2}" type="datetimeFigureOut">
              <a:rPr lang="es-CO" smtClean="0"/>
              <a:t>11/04/2013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917DA-694E-4CB4-9421-A72F0431198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71908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917DA-694E-4CB4-9421-A72F0431198D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9174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0913-5A02-4AEC-B779-43B0406BB5E1}" type="datetimeFigureOut">
              <a:rPr lang="es-CO" smtClean="0"/>
              <a:t>11/04/2013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5438-D69F-4310-AB98-887667455A67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0913-5A02-4AEC-B779-43B0406BB5E1}" type="datetimeFigureOut">
              <a:rPr lang="es-CO" smtClean="0"/>
              <a:t>11/04/2013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5438-D69F-4310-AB98-887667455A67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0913-5A02-4AEC-B779-43B0406BB5E1}" type="datetimeFigureOut">
              <a:rPr lang="es-CO" smtClean="0"/>
              <a:t>11/04/2013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5438-D69F-4310-AB98-887667455A67}" type="slidenum">
              <a:rPr lang="es-CO" smtClean="0"/>
              <a:t>‹Nº›</a:t>
            </a:fld>
            <a:endParaRPr lang="es-CO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0913-5A02-4AEC-B779-43B0406BB5E1}" type="datetimeFigureOut">
              <a:rPr lang="es-CO" smtClean="0"/>
              <a:t>11/04/2013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5438-D69F-4310-AB98-887667455A67}" type="slidenum">
              <a:rPr lang="es-CO" smtClean="0"/>
              <a:t>‹Nº›</a:t>
            </a:fld>
            <a:endParaRPr lang="es-CO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0913-5A02-4AEC-B779-43B0406BB5E1}" type="datetimeFigureOut">
              <a:rPr lang="es-CO" smtClean="0"/>
              <a:t>11/04/2013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5438-D69F-4310-AB98-887667455A67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0913-5A02-4AEC-B779-43B0406BB5E1}" type="datetimeFigureOut">
              <a:rPr lang="es-CO" smtClean="0"/>
              <a:t>11/04/2013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5438-D69F-4310-AB98-887667455A67}" type="slidenum">
              <a:rPr lang="es-CO" smtClean="0"/>
              <a:t>‹Nº›</a:t>
            </a:fld>
            <a:endParaRPr lang="es-CO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0913-5A02-4AEC-B779-43B0406BB5E1}" type="datetimeFigureOut">
              <a:rPr lang="es-CO" smtClean="0"/>
              <a:t>11/04/2013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5438-D69F-4310-AB98-887667455A67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0913-5A02-4AEC-B779-43B0406BB5E1}" type="datetimeFigureOut">
              <a:rPr lang="es-CO" smtClean="0"/>
              <a:t>11/04/2013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5438-D69F-4310-AB98-887667455A67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0913-5A02-4AEC-B779-43B0406BB5E1}" type="datetimeFigureOut">
              <a:rPr lang="es-CO" smtClean="0"/>
              <a:t>11/04/2013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5438-D69F-4310-AB98-887667455A67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0913-5A02-4AEC-B779-43B0406BB5E1}" type="datetimeFigureOut">
              <a:rPr lang="es-CO" smtClean="0"/>
              <a:t>11/04/2013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5438-D69F-4310-AB98-887667455A67}" type="slidenum">
              <a:rPr lang="es-CO" smtClean="0"/>
              <a:t>‹Nº›</a:t>
            </a:fld>
            <a:endParaRPr lang="es-C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0913-5A02-4AEC-B779-43B0406BB5E1}" type="datetimeFigureOut">
              <a:rPr lang="es-CO" smtClean="0"/>
              <a:t>11/04/2013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5438-D69F-4310-AB98-887667455A67}" type="slidenum">
              <a:rPr lang="es-CO" smtClean="0"/>
              <a:t>‹Nº›</a:t>
            </a:fld>
            <a:endParaRPr lang="es-C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B4E0913-5A02-4AEC-B779-43B0406BB5E1}" type="datetimeFigureOut">
              <a:rPr lang="es-CO" smtClean="0"/>
              <a:t>11/04/2013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B525438-D69F-4310-AB98-887667455A67}" type="slidenum">
              <a:rPr lang="es-CO" smtClean="0"/>
              <a:t>‹Nº›</a:t>
            </a:fld>
            <a:endParaRPr lang="es-C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hyperlink" Target="http://www.youtube.com/watch?v=Q4ESAoTcuNI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ESTADISTICAS.xlsx" TargetMode="External"/><Relationship Id="rId5" Type="http://schemas.openxmlformats.org/officeDocument/2006/relationships/hyperlink" Target="Madre.docx" TargetMode="External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ideo" Target="http://www.youtube.com/v/Q4ESAoTcuNI?hl=es_MX&amp;version=3" TargetMode="External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284984"/>
            <a:ext cx="5256584" cy="3096344"/>
          </a:xfrm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MADRE</a:t>
            </a:r>
            <a:endParaRPr lang="es-CO" dirty="0"/>
          </a:p>
        </p:txBody>
      </p:sp>
      <p:sp>
        <p:nvSpPr>
          <p:cNvPr id="5" name="4 CuadroTexto"/>
          <p:cNvSpPr txBox="1"/>
          <p:nvPr/>
        </p:nvSpPr>
        <p:spPr>
          <a:xfrm>
            <a:off x="467544" y="3284984"/>
            <a:ext cx="2952328" cy="369332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chemeClr val="accent3">
                    <a:lumMod val="75000"/>
                  </a:schemeClr>
                </a:solidFill>
                <a:hlinkClick r:id="rId4" action="ppaction://hlinksldjump"/>
              </a:rPr>
              <a:t>VINCULO DIAPOSITIVA</a:t>
            </a:r>
            <a:endParaRPr lang="es-CO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67544" y="4005064"/>
            <a:ext cx="2448272" cy="400110"/>
          </a:xfrm>
          <a:prstGeom prst="rect">
            <a:avLst/>
          </a:prstGeom>
          <a:solidFill>
            <a:schemeClr val="tx1"/>
          </a:solidFill>
          <a:ln>
            <a:solidFill>
              <a:srgbClr val="FF0000"/>
            </a:solidFill>
          </a:ln>
          <a:scene3d>
            <a:camera prst="perspectiveContrastingRightFacing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CO" sz="2000" dirty="0" smtClean="0">
                <a:solidFill>
                  <a:schemeClr val="bg2">
                    <a:lumMod val="25000"/>
                  </a:schemeClr>
                </a:solidFill>
                <a:hlinkClick r:id="rId5" action="ppaction://hlinkfile"/>
              </a:rPr>
              <a:t>ARCHIVO DE WORD</a:t>
            </a:r>
            <a:endParaRPr lang="es-CO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67544" y="4725144"/>
            <a:ext cx="2448272" cy="400110"/>
          </a:xfrm>
          <a:prstGeom prst="rect">
            <a:avLst/>
          </a:prstGeom>
          <a:noFill/>
          <a:effectLst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s-CO" sz="2000" dirty="0" smtClean="0">
                <a:hlinkClick r:id="rId6" action="ppaction://hlinkfile"/>
              </a:rPr>
              <a:t>ARCHIVO DE EXCEL</a:t>
            </a:r>
            <a:endParaRPr lang="es-CO" sz="2000" dirty="0"/>
          </a:p>
        </p:txBody>
      </p:sp>
      <p:sp>
        <p:nvSpPr>
          <p:cNvPr id="8" name="7 CuadroTexto"/>
          <p:cNvSpPr txBox="1"/>
          <p:nvPr/>
        </p:nvSpPr>
        <p:spPr>
          <a:xfrm>
            <a:off x="774866" y="5478355"/>
            <a:ext cx="2088232" cy="46166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FF0000"/>
            </a:solidFill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CO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hlinkClick r:id="rId7"/>
              </a:rPr>
              <a:t>SITIO WEB</a:t>
            </a:r>
            <a:endParaRPr lang="es-CO" sz="2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906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rapecio">
            <a:hlinkClick r:id="rId2" action="ppaction://hlinksldjump"/>
          </p:cNvPr>
          <p:cNvSpPr/>
          <p:nvPr/>
        </p:nvSpPr>
        <p:spPr>
          <a:xfrm>
            <a:off x="7236296" y="5373216"/>
            <a:ext cx="1656184" cy="936104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rgbClr val="C00000"/>
                </a:solidFill>
              </a:rPr>
              <a:t>REGRESAR</a:t>
            </a:r>
            <a:endParaRPr lang="es-CO" dirty="0">
              <a:solidFill>
                <a:srgbClr val="C00000"/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FIESTA DIA DE LA MADRE</a:t>
            </a:r>
            <a:endParaRPr lang="es-CO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850212"/>
            <a:ext cx="4601633" cy="345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78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6912"/>
            <a:ext cx="6588224" cy="3960440"/>
          </a:xfr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s-CO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UN HOMBRE QUIERE A SU MADRE MAS TIEMPO QUE A NADIE</a:t>
            </a:r>
            <a:endParaRPr lang="es-CO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1 Almacenamiento de acceso secuencial">
            <a:hlinkClick r:id="rId3" action="ppaction://hlinksldjump"/>
          </p:cNvPr>
          <p:cNvSpPr/>
          <p:nvPr/>
        </p:nvSpPr>
        <p:spPr>
          <a:xfrm rot="1851451">
            <a:off x="6871799" y="5223815"/>
            <a:ext cx="2136082" cy="1098170"/>
          </a:xfrm>
          <a:prstGeom prst="flowChartMagneticTap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dirty="0" smtClean="0">
                <a:solidFill>
                  <a:schemeClr val="tx1"/>
                </a:solidFill>
                <a:hlinkClick r:id="rId3" action="ppaction://hlinksldjump"/>
              </a:rPr>
              <a:t>REGRESAR</a:t>
            </a:r>
            <a:endParaRPr lang="es-CO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59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92896"/>
            <a:ext cx="6264696" cy="3816424"/>
          </a:xfrm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s-CO" sz="2400" b="1" dirty="0" smtClean="0">
                <a:ln w="17780" cmpd="sng">
                  <a:solidFill>
                    <a:srgbClr val="FF9933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ourier New" pitchFamily="49" charset="0"/>
                <a:cs typeface="Courier New" pitchFamily="49" charset="0"/>
              </a:rPr>
              <a:t>DIOS NO PODIA ESTAR EN TODAS PARTES POR ESO CREO A LA MADRES</a:t>
            </a:r>
            <a:endParaRPr lang="es-CO" sz="2400" b="1" dirty="0">
              <a:ln w="17780" cmpd="sng">
                <a:solidFill>
                  <a:srgbClr val="FF9933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5 Flecha a la derecha con muesca"/>
          <p:cNvSpPr/>
          <p:nvPr/>
        </p:nvSpPr>
        <p:spPr>
          <a:xfrm>
            <a:off x="6876256" y="5229200"/>
            <a:ext cx="2267744" cy="1440160"/>
          </a:xfrm>
          <a:prstGeom prst="notchedRightArrow">
            <a:avLst/>
          </a:prstGeom>
          <a:solidFill>
            <a:srgbClr val="FFC00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REGRESAR</a:t>
            </a:r>
            <a:endParaRPr lang="es-C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0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>
            <a:normAutofit/>
          </a:bodyPr>
          <a:lstStyle/>
          <a:p>
            <a:r>
              <a:rPr lang="es-CO" sz="2400" b="1" dirty="0" smtClean="0">
                <a:ln>
                  <a:solidFill>
                    <a:schemeClr val="tx1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otumChe" pitchFamily="49" charset="-127"/>
                <a:ea typeface="DotumChe" pitchFamily="49" charset="-127"/>
              </a:rPr>
              <a:t>EL AMOR DE MADRE ES EL COMBUSTIBLE QUE LE PERMITE HACR LO IMPOSIBLE</a:t>
            </a:r>
            <a:br>
              <a:rPr lang="es-CO" sz="2400" b="1" dirty="0" smtClean="0">
                <a:ln>
                  <a:solidFill>
                    <a:schemeClr val="tx1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otumChe" pitchFamily="49" charset="-127"/>
                <a:ea typeface="DotumChe" pitchFamily="49" charset="-127"/>
              </a:rPr>
            </a:br>
            <a:endParaRPr lang="es-CO" sz="2400" b="1" dirty="0">
              <a:ln>
                <a:solidFill>
                  <a:schemeClr val="tx1"/>
                </a:solidFill>
              </a:ln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otumChe" pitchFamily="49" charset="-127"/>
              <a:ea typeface="DotumChe" pitchFamily="49" charset="-127"/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2636838"/>
            <a:ext cx="5472607" cy="3451225"/>
          </a:xfrm>
        </p:spPr>
      </p:pic>
      <p:sp>
        <p:nvSpPr>
          <p:cNvPr id="2" name="1 Flecha izquierda y derecha"/>
          <p:cNvSpPr/>
          <p:nvPr/>
        </p:nvSpPr>
        <p:spPr>
          <a:xfrm>
            <a:off x="6804248" y="5157192"/>
            <a:ext cx="2160240" cy="1080120"/>
          </a:xfrm>
          <a:prstGeom prst="leftRightArrow">
            <a:avLst/>
          </a:prstGeom>
          <a:solidFill>
            <a:srgbClr val="C30D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2">
                    <a:lumMod val="50000"/>
                  </a:schemeClr>
                </a:solidFill>
                <a:latin typeface="Britannic Bold" pitchFamily="34" charset="0"/>
                <a:ea typeface="Batang" pitchFamily="18" charset="-127"/>
              </a:rPr>
              <a:t>REGRESAR</a:t>
            </a:r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3118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4ESAoTcuNI?hl=es_MX&amp;version=3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55576" y="1452300"/>
            <a:ext cx="5688632" cy="4536504"/>
          </a:xfrm>
          <a:prstGeom prst="rect">
            <a:avLst/>
          </a:prstGeom>
        </p:spPr>
      </p:pic>
      <p:sp>
        <p:nvSpPr>
          <p:cNvPr id="4" name="3 Llamada de flecha a la derecha"/>
          <p:cNvSpPr/>
          <p:nvPr/>
        </p:nvSpPr>
        <p:spPr>
          <a:xfrm>
            <a:off x="6732240" y="5157192"/>
            <a:ext cx="2411760" cy="1008112"/>
          </a:xfrm>
          <a:prstGeom prst="rightArrowCallou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  <a:hlinkClick r:id="rId4" action="ppaction://hlinksldjump"/>
              </a:rPr>
              <a:t>REGRESAR</a:t>
            </a:r>
            <a:endParaRPr lang="es-C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9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Forma de ond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184</TotalTime>
  <Words>59</Words>
  <Application>Microsoft Office PowerPoint</Application>
  <PresentationFormat>Presentación en pantalla (4:3)</PresentationFormat>
  <Paragraphs>15</Paragraphs>
  <Slides>6</Slides>
  <Notes>1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Forma de onda</vt:lpstr>
      <vt:lpstr>MADRE</vt:lpstr>
      <vt:lpstr>FIESTA DIA DE LA MADRE</vt:lpstr>
      <vt:lpstr>UN HOMBRE QUIERE A SU MADRE MAS TIEMPO QUE A NADIE</vt:lpstr>
      <vt:lpstr>DIOS NO PODIA ESTAR EN TODAS PARTES POR ESO CREO A LA MADRES</vt:lpstr>
      <vt:lpstr>EL AMOR DE MADRE ES EL COMBUSTIBLE QUE LE PERMITE HACR LO IMPOSIBLE 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FIESTA DIA DE LA MADRE</dc:title>
  <dc:creator>505-04</dc:creator>
  <cp:lastModifiedBy>Gloria.Cortes</cp:lastModifiedBy>
  <cp:revision>20</cp:revision>
  <dcterms:created xsi:type="dcterms:W3CDTF">2013-04-06T11:46:06Z</dcterms:created>
  <dcterms:modified xsi:type="dcterms:W3CDTF">2013-04-11T20:24:13Z</dcterms:modified>
</cp:coreProperties>
</file>